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0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7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7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9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5E96-3027-4DFC-8766-238FB6914F9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008FF-E8F7-41F1-B864-64C08F32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5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3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in our computer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cup up</a:t>
            </a:r>
          </a:p>
          <a:p>
            <a:endParaRPr lang="en-US" dirty="0"/>
          </a:p>
          <a:p>
            <a:r>
              <a:rPr lang="en-US" dirty="0" smtClean="0"/>
              <a:t>Put cup down</a:t>
            </a:r>
          </a:p>
          <a:p>
            <a:endParaRPr lang="en-US" dirty="0"/>
          </a:p>
          <a:p>
            <a:r>
              <a:rPr lang="en-US" dirty="0" smtClean="0"/>
              <a:t>Move cup ½ cup length right</a:t>
            </a:r>
          </a:p>
          <a:p>
            <a:endParaRPr lang="en-US" dirty="0"/>
          </a:p>
          <a:p>
            <a:r>
              <a:rPr lang="en-US" dirty="0" smtClean="0"/>
              <a:t>Move cup ½ cup length left</a:t>
            </a:r>
          </a:p>
          <a:p>
            <a:endParaRPr lang="en-US" dirty="0"/>
          </a:p>
          <a:p>
            <a:r>
              <a:rPr lang="en-US" dirty="0" smtClean="0"/>
              <a:t>Flip cup over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128789" y="1690688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8789" y="2736520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0688" y="3782353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90153" y="4828185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-Turn Arrow 7"/>
          <p:cNvSpPr/>
          <p:nvPr/>
        </p:nvSpPr>
        <p:spPr>
          <a:xfrm>
            <a:off x="116448" y="5545606"/>
            <a:ext cx="734096" cy="65682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3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625728"/>
            <a:ext cx="12101513" cy="576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0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47098" y="992669"/>
            <a:ext cx="6992628" cy="573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5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08895" y="-863873"/>
            <a:ext cx="6846996" cy="857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34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12792" y="-166112"/>
            <a:ext cx="6621378" cy="720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7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in our computer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cup up</a:t>
            </a:r>
          </a:p>
          <a:p>
            <a:endParaRPr lang="en-US" dirty="0"/>
          </a:p>
          <a:p>
            <a:r>
              <a:rPr lang="en-US" dirty="0" smtClean="0"/>
              <a:t>Put cup down</a:t>
            </a:r>
          </a:p>
          <a:p>
            <a:endParaRPr lang="en-US" dirty="0"/>
          </a:p>
          <a:p>
            <a:r>
              <a:rPr lang="en-US" dirty="0" smtClean="0"/>
              <a:t>Move cup ½ cup length right</a:t>
            </a:r>
          </a:p>
          <a:p>
            <a:endParaRPr lang="en-US" dirty="0"/>
          </a:p>
          <a:p>
            <a:r>
              <a:rPr lang="en-US" dirty="0" smtClean="0"/>
              <a:t>Move cup ½ cup length left</a:t>
            </a:r>
          </a:p>
          <a:p>
            <a:endParaRPr lang="en-US" dirty="0"/>
          </a:p>
          <a:p>
            <a:r>
              <a:rPr lang="en-US" dirty="0" smtClean="0"/>
              <a:t>Flip cup over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128789" y="1690688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8789" y="2736520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0688" y="3782353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90153" y="4828185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-Turn Arrow 7"/>
          <p:cNvSpPr/>
          <p:nvPr/>
        </p:nvSpPr>
        <p:spPr>
          <a:xfrm>
            <a:off x="116448" y="5545606"/>
            <a:ext cx="734096" cy="65682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in our computer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cup up</a:t>
            </a:r>
          </a:p>
          <a:p>
            <a:endParaRPr lang="en-US" dirty="0"/>
          </a:p>
          <a:p>
            <a:r>
              <a:rPr lang="en-US" dirty="0" smtClean="0"/>
              <a:t>Put cup down</a:t>
            </a:r>
          </a:p>
          <a:p>
            <a:endParaRPr lang="en-US" dirty="0"/>
          </a:p>
          <a:p>
            <a:r>
              <a:rPr lang="en-US" dirty="0" smtClean="0"/>
              <a:t>Move cup ½ cup length right</a:t>
            </a:r>
          </a:p>
          <a:p>
            <a:endParaRPr lang="en-US" dirty="0"/>
          </a:p>
          <a:p>
            <a:r>
              <a:rPr lang="en-US" dirty="0" smtClean="0"/>
              <a:t>Move cup ½ cup length left</a:t>
            </a:r>
          </a:p>
          <a:p>
            <a:endParaRPr lang="en-US" dirty="0"/>
          </a:p>
          <a:p>
            <a:r>
              <a:rPr lang="en-US" dirty="0" smtClean="0"/>
              <a:t>Flip cup over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128789" y="1690688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8789" y="2736520"/>
            <a:ext cx="528034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0688" y="3782353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90153" y="4828185"/>
            <a:ext cx="656823" cy="437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-Turn Arrow 7"/>
          <p:cNvSpPr/>
          <p:nvPr/>
        </p:nvSpPr>
        <p:spPr>
          <a:xfrm>
            <a:off x="116448" y="5545606"/>
            <a:ext cx="734096" cy="65682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3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Words in our computer language</vt:lpstr>
      <vt:lpstr>PowerPoint Presentation</vt:lpstr>
      <vt:lpstr>PowerPoint Presentation</vt:lpstr>
      <vt:lpstr>PowerPoint Presentation</vt:lpstr>
      <vt:lpstr>PowerPoint Presentation</vt:lpstr>
      <vt:lpstr>Words in our computer language</vt:lpstr>
      <vt:lpstr>Words in our computer language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Klicki</dc:creator>
  <cp:lastModifiedBy>Alexander Tomes</cp:lastModifiedBy>
  <cp:revision>7</cp:revision>
  <dcterms:created xsi:type="dcterms:W3CDTF">2016-02-08T00:08:58Z</dcterms:created>
  <dcterms:modified xsi:type="dcterms:W3CDTF">2016-06-10T19:30:37Z</dcterms:modified>
</cp:coreProperties>
</file>